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8" r:id="rId2"/>
    <p:sldId id="257" r:id="rId3"/>
    <p:sldId id="259" r:id="rId4"/>
  </p:sldIdLst>
  <p:sldSz cx="15119350" cy="213836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1D1F"/>
    <a:srgbClr val="6B1F37"/>
    <a:srgbClr val="232BAE"/>
    <a:srgbClr val="0D0DA3"/>
    <a:srgbClr val="0F0FBD"/>
    <a:srgbClr val="A50021"/>
    <a:srgbClr val="9966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941037-36E8-4ADB-BE7D-383DB01F641C}" v="1" dt="2021-07-26T00:27:32.9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584" autoAdjust="0"/>
    <p:restoredTop sz="94660"/>
  </p:normalViewPr>
  <p:slideViewPr>
    <p:cSldViewPr snapToGrid="0">
      <p:cViewPr varScale="1">
        <p:scale>
          <a:sx n="36" d="100"/>
          <a:sy n="36" d="100"/>
        </p:scale>
        <p:origin x="275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slide" Target="slides/slide3.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hammad Azwadi Sulaiman" userId="26ec13010ae6586a" providerId="LiveId" clId="{6A941037-36E8-4ADB-BE7D-383DB01F641C}"/>
    <pc:docChg chg="addSld delSld modSld">
      <pc:chgData name="Muhammad Azwadi Sulaiman" userId="26ec13010ae6586a" providerId="LiveId" clId="{6A941037-36E8-4ADB-BE7D-383DB01F641C}" dt="2021-07-26T00:27:57.916" v="14" actId="1076"/>
      <pc:docMkLst>
        <pc:docMk/>
      </pc:docMkLst>
      <pc:sldChg chg="modSp del mod">
        <pc:chgData name="Muhammad Azwadi Sulaiman" userId="26ec13010ae6586a" providerId="LiveId" clId="{6A941037-36E8-4ADB-BE7D-383DB01F641C}" dt="2021-07-26T00:26:39.363" v="1" actId="47"/>
        <pc:sldMkLst>
          <pc:docMk/>
          <pc:sldMk cId="95771102" sldId="259"/>
        </pc:sldMkLst>
        <pc:spChg chg="mod">
          <ac:chgData name="Muhammad Azwadi Sulaiman" userId="26ec13010ae6586a" providerId="LiveId" clId="{6A941037-36E8-4ADB-BE7D-383DB01F641C}" dt="2021-07-26T00:26:05.674" v="0" actId="1076"/>
          <ac:spMkLst>
            <pc:docMk/>
            <pc:sldMk cId="95771102" sldId="259"/>
            <ac:spMk id="4" creationId="{7D0E4D8D-DA7F-437A-8E01-77FCB3815941}"/>
          </ac:spMkLst>
        </pc:spChg>
      </pc:sldChg>
      <pc:sldChg chg="addSp delSp modSp new mod">
        <pc:chgData name="Muhammad Azwadi Sulaiman" userId="26ec13010ae6586a" providerId="LiveId" clId="{6A941037-36E8-4ADB-BE7D-383DB01F641C}" dt="2021-07-26T00:27:57.916" v="14" actId="1076"/>
        <pc:sldMkLst>
          <pc:docMk/>
          <pc:sldMk cId="3487094191" sldId="259"/>
        </pc:sldMkLst>
        <pc:spChg chg="del">
          <ac:chgData name="Muhammad Azwadi Sulaiman" userId="26ec13010ae6586a" providerId="LiveId" clId="{6A941037-36E8-4ADB-BE7D-383DB01F641C}" dt="2021-07-26T00:27:13.413" v="3" actId="931"/>
          <ac:spMkLst>
            <pc:docMk/>
            <pc:sldMk cId="3487094191" sldId="259"/>
            <ac:spMk id="3" creationId="{895DC774-E689-40CC-B916-0FA458865DC4}"/>
          </ac:spMkLst>
        </pc:spChg>
        <pc:spChg chg="add mod">
          <ac:chgData name="Muhammad Azwadi Sulaiman" userId="26ec13010ae6586a" providerId="LiveId" clId="{6A941037-36E8-4ADB-BE7D-383DB01F641C}" dt="2021-07-26T00:27:37.114" v="9" actId="1076"/>
          <ac:spMkLst>
            <pc:docMk/>
            <pc:sldMk cId="3487094191" sldId="259"/>
            <ac:spMk id="6" creationId="{3F367658-812D-4750-AFFC-EFDB31143796}"/>
          </ac:spMkLst>
        </pc:spChg>
        <pc:spChg chg="add mod">
          <ac:chgData name="Muhammad Azwadi Sulaiman" userId="26ec13010ae6586a" providerId="LiveId" clId="{6A941037-36E8-4ADB-BE7D-383DB01F641C}" dt="2021-07-26T00:27:37.114" v="9" actId="1076"/>
          <ac:spMkLst>
            <pc:docMk/>
            <pc:sldMk cId="3487094191" sldId="259"/>
            <ac:spMk id="7" creationId="{98702028-E3FA-4A0A-9923-F551299011C4}"/>
          </ac:spMkLst>
        </pc:spChg>
        <pc:spChg chg="add mod">
          <ac:chgData name="Muhammad Azwadi Sulaiman" userId="26ec13010ae6586a" providerId="LiveId" clId="{6A941037-36E8-4ADB-BE7D-383DB01F641C}" dt="2021-07-26T00:27:37.114" v="9" actId="1076"/>
          <ac:spMkLst>
            <pc:docMk/>
            <pc:sldMk cId="3487094191" sldId="259"/>
            <ac:spMk id="8" creationId="{16383CA9-50C6-4C2B-A7EE-4AA74B3D4DC4}"/>
          </ac:spMkLst>
        </pc:spChg>
        <pc:spChg chg="add mod">
          <ac:chgData name="Muhammad Azwadi Sulaiman" userId="26ec13010ae6586a" providerId="LiveId" clId="{6A941037-36E8-4ADB-BE7D-383DB01F641C}" dt="2021-07-26T00:27:37.114" v="9" actId="1076"/>
          <ac:spMkLst>
            <pc:docMk/>
            <pc:sldMk cId="3487094191" sldId="259"/>
            <ac:spMk id="9" creationId="{CBB986D3-92EE-46D4-AC69-C470E38CB6A7}"/>
          </ac:spMkLst>
        </pc:spChg>
        <pc:spChg chg="add mod">
          <ac:chgData name="Muhammad Azwadi Sulaiman" userId="26ec13010ae6586a" providerId="LiveId" clId="{6A941037-36E8-4ADB-BE7D-383DB01F641C}" dt="2021-07-26T00:27:37.114" v="9" actId="1076"/>
          <ac:spMkLst>
            <pc:docMk/>
            <pc:sldMk cId="3487094191" sldId="259"/>
            <ac:spMk id="10" creationId="{37BCB579-B223-462C-B501-E2CB9CF3B251}"/>
          </ac:spMkLst>
        </pc:spChg>
        <pc:spChg chg="add mod">
          <ac:chgData name="Muhammad Azwadi Sulaiman" userId="26ec13010ae6586a" providerId="LiveId" clId="{6A941037-36E8-4ADB-BE7D-383DB01F641C}" dt="2021-07-26T00:27:37.114" v="9" actId="1076"/>
          <ac:spMkLst>
            <pc:docMk/>
            <pc:sldMk cId="3487094191" sldId="259"/>
            <ac:spMk id="11" creationId="{09BDA858-A91F-4F4D-AB99-9A2A88E90352}"/>
          </ac:spMkLst>
        </pc:spChg>
        <pc:spChg chg="add mod">
          <ac:chgData name="Muhammad Azwadi Sulaiman" userId="26ec13010ae6586a" providerId="LiveId" clId="{6A941037-36E8-4ADB-BE7D-383DB01F641C}" dt="2021-07-26T00:27:57.916" v="14" actId="1076"/>
          <ac:spMkLst>
            <pc:docMk/>
            <pc:sldMk cId="3487094191" sldId="259"/>
            <ac:spMk id="13" creationId="{DF59DCC1-1EC2-4336-88CE-7391BE87B329}"/>
          </ac:spMkLst>
        </pc:spChg>
        <pc:picChg chg="add mod ord">
          <ac:chgData name="Muhammad Azwadi Sulaiman" userId="26ec13010ae6586a" providerId="LiveId" clId="{6A941037-36E8-4ADB-BE7D-383DB01F641C}" dt="2021-07-26T00:27:45.814" v="12" actId="1076"/>
          <ac:picMkLst>
            <pc:docMk/>
            <pc:sldMk cId="3487094191" sldId="259"/>
            <ac:picMk id="5" creationId="{2DAFC3A8-6FA0-41C0-AC8A-289E92A3480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3499590"/>
            <a:ext cx="12851448" cy="7444669"/>
          </a:xfrm>
        </p:spPr>
        <p:txBody>
          <a:bodyPr anchor="b"/>
          <a:lstStyle>
            <a:lvl1pPr algn="ctr">
              <a:defRPr sz="9921"/>
            </a:lvl1pPr>
          </a:lstStyle>
          <a:p>
            <a:r>
              <a:rPr lang="en-US"/>
              <a:t>Click to edit Master title style</a:t>
            </a:r>
            <a:endParaRPr lang="en-US" dirty="0"/>
          </a:p>
        </p:txBody>
      </p:sp>
      <p:sp>
        <p:nvSpPr>
          <p:cNvPr id="3" name="Subtitle 2"/>
          <p:cNvSpPr>
            <a:spLocks noGrp="1"/>
          </p:cNvSpPr>
          <p:nvPr>
            <p:ph type="subTitle" idx="1"/>
          </p:nvPr>
        </p:nvSpPr>
        <p:spPr>
          <a:xfrm>
            <a:off x="1889919" y="11231355"/>
            <a:ext cx="11339513" cy="5162758"/>
          </a:xfrm>
        </p:spPr>
        <p:txBody>
          <a:bodyPr/>
          <a:lstStyle>
            <a:lvl1pPr marL="0" indent="0" algn="ctr">
              <a:buNone/>
              <a:defRPr sz="3968"/>
            </a:lvl1pPr>
            <a:lvl2pPr marL="755980" indent="0" algn="ctr">
              <a:buNone/>
              <a:defRPr sz="3307"/>
            </a:lvl2pPr>
            <a:lvl3pPr marL="1511960" indent="0" algn="ctr">
              <a:buNone/>
              <a:defRPr sz="2976"/>
            </a:lvl3pPr>
            <a:lvl4pPr marL="2267941" indent="0" algn="ctr">
              <a:buNone/>
              <a:defRPr sz="2646"/>
            </a:lvl4pPr>
            <a:lvl5pPr marL="3023921" indent="0" algn="ctr">
              <a:buNone/>
              <a:defRPr sz="2646"/>
            </a:lvl5pPr>
            <a:lvl6pPr marL="3779901" indent="0" algn="ctr">
              <a:buNone/>
              <a:defRPr sz="2646"/>
            </a:lvl6pPr>
            <a:lvl7pPr marL="4535881" indent="0" algn="ctr">
              <a:buNone/>
              <a:defRPr sz="2646"/>
            </a:lvl7pPr>
            <a:lvl8pPr marL="5291861" indent="0" algn="ctr">
              <a:buNone/>
              <a:defRPr sz="2646"/>
            </a:lvl8pPr>
            <a:lvl9pPr marL="6047842" indent="0" algn="ctr">
              <a:buNone/>
              <a:defRPr sz="264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D7EA74-F708-429D-A516-50C2C66D4C4A}" type="datetimeFigureOut">
              <a:rPr lang="en-MY" smtClean="0"/>
              <a:t>26/7/2021</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490B2F8B-CCF5-406A-AE2B-AE39A767E588}" type="slidenum">
              <a:rPr lang="en-MY" smtClean="0"/>
              <a:t>‹#›</a:t>
            </a:fld>
            <a:endParaRPr lang="en-MY"/>
          </a:p>
        </p:txBody>
      </p:sp>
    </p:spTree>
    <p:extLst>
      <p:ext uri="{BB962C8B-B14F-4D97-AF65-F5344CB8AC3E}">
        <p14:creationId xmlns:p14="http://schemas.microsoft.com/office/powerpoint/2010/main" val="768512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D7EA74-F708-429D-A516-50C2C66D4C4A}" type="datetimeFigureOut">
              <a:rPr lang="en-MY" smtClean="0"/>
              <a:t>26/7/2021</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490B2F8B-CCF5-406A-AE2B-AE39A767E588}" type="slidenum">
              <a:rPr lang="en-MY" smtClean="0"/>
              <a:t>‹#›</a:t>
            </a:fld>
            <a:endParaRPr lang="en-MY"/>
          </a:p>
        </p:txBody>
      </p:sp>
    </p:spTree>
    <p:extLst>
      <p:ext uri="{BB962C8B-B14F-4D97-AF65-F5344CB8AC3E}">
        <p14:creationId xmlns:p14="http://schemas.microsoft.com/office/powerpoint/2010/main" val="2337405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1138480"/>
            <a:ext cx="3260110" cy="1812163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39456" y="1138480"/>
            <a:ext cx="9591338" cy="181216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D7EA74-F708-429D-A516-50C2C66D4C4A}" type="datetimeFigureOut">
              <a:rPr lang="en-MY" smtClean="0"/>
              <a:t>26/7/2021</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490B2F8B-CCF5-406A-AE2B-AE39A767E588}" type="slidenum">
              <a:rPr lang="en-MY" smtClean="0"/>
              <a:t>‹#›</a:t>
            </a:fld>
            <a:endParaRPr lang="en-MY"/>
          </a:p>
        </p:txBody>
      </p:sp>
    </p:spTree>
    <p:extLst>
      <p:ext uri="{BB962C8B-B14F-4D97-AF65-F5344CB8AC3E}">
        <p14:creationId xmlns:p14="http://schemas.microsoft.com/office/powerpoint/2010/main" val="2791135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D7EA74-F708-429D-A516-50C2C66D4C4A}" type="datetimeFigureOut">
              <a:rPr lang="en-MY" smtClean="0"/>
              <a:t>26/7/2021</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490B2F8B-CCF5-406A-AE2B-AE39A767E588}" type="slidenum">
              <a:rPr lang="en-MY" smtClean="0"/>
              <a:t>‹#›</a:t>
            </a:fld>
            <a:endParaRPr lang="en-MY"/>
          </a:p>
        </p:txBody>
      </p:sp>
    </p:spTree>
    <p:extLst>
      <p:ext uri="{BB962C8B-B14F-4D97-AF65-F5344CB8AC3E}">
        <p14:creationId xmlns:p14="http://schemas.microsoft.com/office/powerpoint/2010/main" val="2256203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5331063"/>
            <a:ext cx="13040439" cy="8894992"/>
          </a:xfrm>
        </p:spPr>
        <p:txBody>
          <a:bodyPr anchor="b"/>
          <a:lstStyle>
            <a:lvl1pPr>
              <a:defRPr sz="9921"/>
            </a:lvl1pPr>
          </a:lstStyle>
          <a:p>
            <a:r>
              <a:rPr lang="en-US"/>
              <a:t>Click to edit Master title style</a:t>
            </a:r>
            <a:endParaRPr lang="en-US" dirty="0"/>
          </a:p>
        </p:txBody>
      </p:sp>
      <p:sp>
        <p:nvSpPr>
          <p:cNvPr id="3" name="Text Placeholder 2"/>
          <p:cNvSpPr>
            <a:spLocks noGrp="1"/>
          </p:cNvSpPr>
          <p:nvPr>
            <p:ph type="body" idx="1"/>
          </p:nvPr>
        </p:nvSpPr>
        <p:spPr>
          <a:xfrm>
            <a:off x="1031582" y="14310205"/>
            <a:ext cx="13040439" cy="4677666"/>
          </a:xfrm>
        </p:spPr>
        <p:txBody>
          <a:bodyPr/>
          <a:lstStyle>
            <a:lvl1pPr marL="0" indent="0">
              <a:buNone/>
              <a:defRPr sz="3968">
                <a:solidFill>
                  <a:schemeClr val="tx1"/>
                </a:solidFill>
              </a:defRPr>
            </a:lvl1pPr>
            <a:lvl2pPr marL="755980" indent="0">
              <a:buNone/>
              <a:defRPr sz="3307">
                <a:solidFill>
                  <a:schemeClr val="tx1">
                    <a:tint val="75000"/>
                  </a:schemeClr>
                </a:solidFill>
              </a:defRPr>
            </a:lvl2pPr>
            <a:lvl3pPr marL="1511960" indent="0">
              <a:buNone/>
              <a:defRPr sz="2976">
                <a:solidFill>
                  <a:schemeClr val="tx1">
                    <a:tint val="75000"/>
                  </a:schemeClr>
                </a:solidFill>
              </a:defRPr>
            </a:lvl3pPr>
            <a:lvl4pPr marL="2267941" indent="0">
              <a:buNone/>
              <a:defRPr sz="2646">
                <a:solidFill>
                  <a:schemeClr val="tx1">
                    <a:tint val="75000"/>
                  </a:schemeClr>
                </a:solidFill>
              </a:defRPr>
            </a:lvl4pPr>
            <a:lvl5pPr marL="3023921" indent="0">
              <a:buNone/>
              <a:defRPr sz="2646">
                <a:solidFill>
                  <a:schemeClr val="tx1">
                    <a:tint val="75000"/>
                  </a:schemeClr>
                </a:solidFill>
              </a:defRPr>
            </a:lvl5pPr>
            <a:lvl6pPr marL="3779901" indent="0">
              <a:buNone/>
              <a:defRPr sz="2646">
                <a:solidFill>
                  <a:schemeClr val="tx1">
                    <a:tint val="75000"/>
                  </a:schemeClr>
                </a:solidFill>
              </a:defRPr>
            </a:lvl6pPr>
            <a:lvl7pPr marL="4535881" indent="0">
              <a:buNone/>
              <a:defRPr sz="2646">
                <a:solidFill>
                  <a:schemeClr val="tx1">
                    <a:tint val="75000"/>
                  </a:schemeClr>
                </a:solidFill>
              </a:defRPr>
            </a:lvl7pPr>
            <a:lvl8pPr marL="5291861" indent="0">
              <a:buNone/>
              <a:defRPr sz="2646">
                <a:solidFill>
                  <a:schemeClr val="tx1">
                    <a:tint val="75000"/>
                  </a:schemeClr>
                </a:solidFill>
              </a:defRPr>
            </a:lvl8pPr>
            <a:lvl9pPr marL="6047842" indent="0">
              <a:buNone/>
              <a:defRPr sz="264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D7EA74-F708-429D-A516-50C2C66D4C4A}" type="datetimeFigureOut">
              <a:rPr lang="en-MY" smtClean="0"/>
              <a:t>26/7/2021</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490B2F8B-CCF5-406A-AE2B-AE39A767E588}" type="slidenum">
              <a:rPr lang="en-MY" smtClean="0"/>
              <a:t>‹#›</a:t>
            </a:fld>
            <a:endParaRPr lang="en-MY"/>
          </a:p>
        </p:txBody>
      </p:sp>
    </p:spTree>
    <p:extLst>
      <p:ext uri="{BB962C8B-B14F-4D97-AF65-F5344CB8AC3E}">
        <p14:creationId xmlns:p14="http://schemas.microsoft.com/office/powerpoint/2010/main" val="1765833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39455" y="5692400"/>
            <a:ext cx="6425724" cy="13567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54171" y="5692400"/>
            <a:ext cx="6425724" cy="13567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D7EA74-F708-429D-A516-50C2C66D4C4A}" type="datetimeFigureOut">
              <a:rPr lang="en-MY" smtClean="0"/>
              <a:t>26/7/2021</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490B2F8B-CCF5-406A-AE2B-AE39A767E588}" type="slidenum">
              <a:rPr lang="en-MY" smtClean="0"/>
              <a:t>‹#›</a:t>
            </a:fld>
            <a:endParaRPr lang="en-MY"/>
          </a:p>
        </p:txBody>
      </p:sp>
    </p:spTree>
    <p:extLst>
      <p:ext uri="{BB962C8B-B14F-4D97-AF65-F5344CB8AC3E}">
        <p14:creationId xmlns:p14="http://schemas.microsoft.com/office/powerpoint/2010/main" val="740160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1138485"/>
            <a:ext cx="13040439" cy="413317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41426" y="5241960"/>
            <a:ext cx="6396193" cy="2569003"/>
          </a:xfrm>
        </p:spPr>
        <p:txBody>
          <a:bodyPr anchor="b"/>
          <a:lstStyle>
            <a:lvl1pPr marL="0" indent="0">
              <a:buNone/>
              <a:defRPr sz="3968" b="1"/>
            </a:lvl1pPr>
            <a:lvl2pPr marL="755980" indent="0">
              <a:buNone/>
              <a:defRPr sz="3307" b="1"/>
            </a:lvl2pPr>
            <a:lvl3pPr marL="1511960" indent="0">
              <a:buNone/>
              <a:defRPr sz="2976" b="1"/>
            </a:lvl3pPr>
            <a:lvl4pPr marL="2267941" indent="0">
              <a:buNone/>
              <a:defRPr sz="2646" b="1"/>
            </a:lvl4pPr>
            <a:lvl5pPr marL="3023921" indent="0">
              <a:buNone/>
              <a:defRPr sz="2646" b="1"/>
            </a:lvl5pPr>
            <a:lvl6pPr marL="3779901" indent="0">
              <a:buNone/>
              <a:defRPr sz="2646" b="1"/>
            </a:lvl6pPr>
            <a:lvl7pPr marL="4535881" indent="0">
              <a:buNone/>
              <a:defRPr sz="2646" b="1"/>
            </a:lvl7pPr>
            <a:lvl8pPr marL="5291861" indent="0">
              <a:buNone/>
              <a:defRPr sz="2646" b="1"/>
            </a:lvl8pPr>
            <a:lvl9pPr marL="6047842" indent="0">
              <a:buNone/>
              <a:defRPr sz="2646" b="1"/>
            </a:lvl9pPr>
          </a:lstStyle>
          <a:p>
            <a:pPr lvl="0"/>
            <a:r>
              <a:rPr lang="en-US"/>
              <a:t>Click to edit Master text styles</a:t>
            </a:r>
          </a:p>
        </p:txBody>
      </p:sp>
      <p:sp>
        <p:nvSpPr>
          <p:cNvPr id="4" name="Content Placeholder 3"/>
          <p:cNvSpPr>
            <a:spLocks noGrp="1"/>
          </p:cNvSpPr>
          <p:nvPr>
            <p:ph sz="half" idx="2"/>
          </p:nvPr>
        </p:nvSpPr>
        <p:spPr>
          <a:xfrm>
            <a:off x="1041426" y="7810963"/>
            <a:ext cx="6396193" cy="11488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54172" y="5241960"/>
            <a:ext cx="6427693" cy="2569003"/>
          </a:xfrm>
        </p:spPr>
        <p:txBody>
          <a:bodyPr anchor="b"/>
          <a:lstStyle>
            <a:lvl1pPr marL="0" indent="0">
              <a:buNone/>
              <a:defRPr sz="3968" b="1"/>
            </a:lvl1pPr>
            <a:lvl2pPr marL="755980" indent="0">
              <a:buNone/>
              <a:defRPr sz="3307" b="1"/>
            </a:lvl2pPr>
            <a:lvl3pPr marL="1511960" indent="0">
              <a:buNone/>
              <a:defRPr sz="2976" b="1"/>
            </a:lvl3pPr>
            <a:lvl4pPr marL="2267941" indent="0">
              <a:buNone/>
              <a:defRPr sz="2646" b="1"/>
            </a:lvl4pPr>
            <a:lvl5pPr marL="3023921" indent="0">
              <a:buNone/>
              <a:defRPr sz="2646" b="1"/>
            </a:lvl5pPr>
            <a:lvl6pPr marL="3779901" indent="0">
              <a:buNone/>
              <a:defRPr sz="2646" b="1"/>
            </a:lvl6pPr>
            <a:lvl7pPr marL="4535881" indent="0">
              <a:buNone/>
              <a:defRPr sz="2646" b="1"/>
            </a:lvl7pPr>
            <a:lvl8pPr marL="5291861" indent="0">
              <a:buNone/>
              <a:defRPr sz="2646" b="1"/>
            </a:lvl8pPr>
            <a:lvl9pPr marL="6047842" indent="0">
              <a:buNone/>
              <a:defRPr sz="2646" b="1"/>
            </a:lvl9pPr>
          </a:lstStyle>
          <a:p>
            <a:pPr lvl="0"/>
            <a:r>
              <a:rPr lang="en-US"/>
              <a:t>Click to edit Master text styles</a:t>
            </a:r>
          </a:p>
        </p:txBody>
      </p:sp>
      <p:sp>
        <p:nvSpPr>
          <p:cNvPr id="6" name="Content Placeholder 5"/>
          <p:cNvSpPr>
            <a:spLocks noGrp="1"/>
          </p:cNvSpPr>
          <p:nvPr>
            <p:ph sz="quarter" idx="4"/>
          </p:nvPr>
        </p:nvSpPr>
        <p:spPr>
          <a:xfrm>
            <a:off x="7654172" y="7810963"/>
            <a:ext cx="6427693" cy="11488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D7EA74-F708-429D-A516-50C2C66D4C4A}" type="datetimeFigureOut">
              <a:rPr lang="en-MY" smtClean="0"/>
              <a:t>26/7/2021</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490B2F8B-CCF5-406A-AE2B-AE39A767E588}" type="slidenum">
              <a:rPr lang="en-MY" smtClean="0"/>
              <a:t>‹#›</a:t>
            </a:fld>
            <a:endParaRPr lang="en-MY"/>
          </a:p>
        </p:txBody>
      </p:sp>
    </p:spTree>
    <p:extLst>
      <p:ext uri="{BB962C8B-B14F-4D97-AF65-F5344CB8AC3E}">
        <p14:creationId xmlns:p14="http://schemas.microsoft.com/office/powerpoint/2010/main" val="2115235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D7EA74-F708-429D-A516-50C2C66D4C4A}" type="datetimeFigureOut">
              <a:rPr lang="en-MY" smtClean="0"/>
              <a:t>26/7/2021</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490B2F8B-CCF5-406A-AE2B-AE39A767E588}" type="slidenum">
              <a:rPr lang="en-MY" smtClean="0"/>
              <a:t>‹#›</a:t>
            </a:fld>
            <a:endParaRPr lang="en-MY"/>
          </a:p>
        </p:txBody>
      </p:sp>
    </p:spTree>
    <p:extLst>
      <p:ext uri="{BB962C8B-B14F-4D97-AF65-F5344CB8AC3E}">
        <p14:creationId xmlns:p14="http://schemas.microsoft.com/office/powerpoint/2010/main" val="253922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D7EA74-F708-429D-A516-50C2C66D4C4A}" type="datetimeFigureOut">
              <a:rPr lang="en-MY" smtClean="0"/>
              <a:t>26/7/2021</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490B2F8B-CCF5-406A-AE2B-AE39A767E588}" type="slidenum">
              <a:rPr lang="en-MY" smtClean="0"/>
              <a:t>‹#›</a:t>
            </a:fld>
            <a:endParaRPr lang="en-MY"/>
          </a:p>
        </p:txBody>
      </p:sp>
    </p:spTree>
    <p:extLst>
      <p:ext uri="{BB962C8B-B14F-4D97-AF65-F5344CB8AC3E}">
        <p14:creationId xmlns:p14="http://schemas.microsoft.com/office/powerpoint/2010/main" val="1495566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1425575"/>
            <a:ext cx="4876384" cy="4989513"/>
          </a:xfrm>
        </p:spPr>
        <p:txBody>
          <a:bodyPr anchor="b"/>
          <a:lstStyle>
            <a:lvl1pPr>
              <a:defRPr sz="5291"/>
            </a:lvl1pPr>
          </a:lstStyle>
          <a:p>
            <a:r>
              <a:rPr lang="en-US"/>
              <a:t>Click to edit Master title style</a:t>
            </a:r>
            <a:endParaRPr lang="en-US" dirty="0"/>
          </a:p>
        </p:txBody>
      </p:sp>
      <p:sp>
        <p:nvSpPr>
          <p:cNvPr id="3" name="Content Placeholder 2"/>
          <p:cNvSpPr>
            <a:spLocks noGrp="1"/>
          </p:cNvSpPr>
          <p:nvPr>
            <p:ph idx="1"/>
          </p:nvPr>
        </p:nvSpPr>
        <p:spPr>
          <a:xfrm>
            <a:off x="6427693" y="3078850"/>
            <a:ext cx="7654171" cy="15196234"/>
          </a:xfrm>
        </p:spPr>
        <p:txBody>
          <a:bodyPr/>
          <a:lstStyle>
            <a:lvl1pPr>
              <a:defRPr sz="5291"/>
            </a:lvl1pPr>
            <a:lvl2pPr>
              <a:defRPr sz="4630"/>
            </a:lvl2pPr>
            <a:lvl3pPr>
              <a:defRPr sz="3968"/>
            </a:lvl3pPr>
            <a:lvl4pPr>
              <a:defRPr sz="3307"/>
            </a:lvl4pPr>
            <a:lvl5pPr>
              <a:defRPr sz="3307"/>
            </a:lvl5pPr>
            <a:lvl6pPr>
              <a:defRPr sz="3307"/>
            </a:lvl6pPr>
            <a:lvl7pPr>
              <a:defRPr sz="3307"/>
            </a:lvl7pPr>
            <a:lvl8pPr>
              <a:defRPr sz="3307"/>
            </a:lvl8pPr>
            <a:lvl9pPr>
              <a:defRPr sz="33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41425" y="6415088"/>
            <a:ext cx="4876384" cy="11884743"/>
          </a:xfrm>
        </p:spPr>
        <p:txBody>
          <a:bodyPr/>
          <a:lstStyle>
            <a:lvl1pPr marL="0" indent="0">
              <a:buNone/>
              <a:defRPr sz="2646"/>
            </a:lvl1pPr>
            <a:lvl2pPr marL="755980" indent="0">
              <a:buNone/>
              <a:defRPr sz="2315"/>
            </a:lvl2pPr>
            <a:lvl3pPr marL="1511960" indent="0">
              <a:buNone/>
              <a:defRPr sz="1984"/>
            </a:lvl3pPr>
            <a:lvl4pPr marL="2267941" indent="0">
              <a:buNone/>
              <a:defRPr sz="1654"/>
            </a:lvl4pPr>
            <a:lvl5pPr marL="3023921" indent="0">
              <a:buNone/>
              <a:defRPr sz="1654"/>
            </a:lvl5pPr>
            <a:lvl6pPr marL="3779901" indent="0">
              <a:buNone/>
              <a:defRPr sz="1654"/>
            </a:lvl6pPr>
            <a:lvl7pPr marL="4535881" indent="0">
              <a:buNone/>
              <a:defRPr sz="1654"/>
            </a:lvl7pPr>
            <a:lvl8pPr marL="5291861" indent="0">
              <a:buNone/>
              <a:defRPr sz="1654"/>
            </a:lvl8pPr>
            <a:lvl9pPr marL="6047842" indent="0">
              <a:buNone/>
              <a:defRPr sz="1654"/>
            </a:lvl9pPr>
          </a:lstStyle>
          <a:p>
            <a:pPr lvl="0"/>
            <a:r>
              <a:rPr lang="en-US"/>
              <a:t>Click to edit Master text styles</a:t>
            </a:r>
          </a:p>
        </p:txBody>
      </p:sp>
      <p:sp>
        <p:nvSpPr>
          <p:cNvPr id="5" name="Date Placeholder 4"/>
          <p:cNvSpPr>
            <a:spLocks noGrp="1"/>
          </p:cNvSpPr>
          <p:nvPr>
            <p:ph type="dt" sz="half" idx="10"/>
          </p:nvPr>
        </p:nvSpPr>
        <p:spPr/>
        <p:txBody>
          <a:bodyPr/>
          <a:lstStyle/>
          <a:p>
            <a:fld id="{90D7EA74-F708-429D-A516-50C2C66D4C4A}" type="datetimeFigureOut">
              <a:rPr lang="en-MY" smtClean="0"/>
              <a:t>26/7/2021</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490B2F8B-CCF5-406A-AE2B-AE39A767E588}" type="slidenum">
              <a:rPr lang="en-MY" smtClean="0"/>
              <a:t>‹#›</a:t>
            </a:fld>
            <a:endParaRPr lang="en-MY"/>
          </a:p>
        </p:txBody>
      </p:sp>
    </p:spTree>
    <p:extLst>
      <p:ext uri="{BB962C8B-B14F-4D97-AF65-F5344CB8AC3E}">
        <p14:creationId xmlns:p14="http://schemas.microsoft.com/office/powerpoint/2010/main" val="722113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1425575"/>
            <a:ext cx="4876384" cy="4989513"/>
          </a:xfrm>
        </p:spPr>
        <p:txBody>
          <a:bodyPr anchor="b"/>
          <a:lstStyle>
            <a:lvl1pPr>
              <a:defRPr sz="5291"/>
            </a:lvl1pPr>
          </a:lstStyle>
          <a:p>
            <a:r>
              <a:rPr lang="en-US"/>
              <a:t>Click to edit Master title style</a:t>
            </a:r>
            <a:endParaRPr lang="en-US" dirty="0"/>
          </a:p>
        </p:txBody>
      </p:sp>
      <p:sp>
        <p:nvSpPr>
          <p:cNvPr id="3" name="Picture Placeholder 2"/>
          <p:cNvSpPr>
            <a:spLocks noGrp="1" noChangeAspect="1"/>
          </p:cNvSpPr>
          <p:nvPr>
            <p:ph type="pic" idx="1"/>
          </p:nvPr>
        </p:nvSpPr>
        <p:spPr>
          <a:xfrm>
            <a:off x="6427693" y="3078850"/>
            <a:ext cx="7654171" cy="15196234"/>
          </a:xfrm>
        </p:spPr>
        <p:txBody>
          <a:bodyPr anchor="t"/>
          <a:lstStyle>
            <a:lvl1pPr marL="0" indent="0">
              <a:buNone/>
              <a:defRPr sz="5291"/>
            </a:lvl1pPr>
            <a:lvl2pPr marL="755980" indent="0">
              <a:buNone/>
              <a:defRPr sz="4630"/>
            </a:lvl2pPr>
            <a:lvl3pPr marL="1511960" indent="0">
              <a:buNone/>
              <a:defRPr sz="3968"/>
            </a:lvl3pPr>
            <a:lvl4pPr marL="2267941" indent="0">
              <a:buNone/>
              <a:defRPr sz="3307"/>
            </a:lvl4pPr>
            <a:lvl5pPr marL="3023921" indent="0">
              <a:buNone/>
              <a:defRPr sz="3307"/>
            </a:lvl5pPr>
            <a:lvl6pPr marL="3779901" indent="0">
              <a:buNone/>
              <a:defRPr sz="3307"/>
            </a:lvl6pPr>
            <a:lvl7pPr marL="4535881" indent="0">
              <a:buNone/>
              <a:defRPr sz="3307"/>
            </a:lvl7pPr>
            <a:lvl8pPr marL="5291861" indent="0">
              <a:buNone/>
              <a:defRPr sz="3307"/>
            </a:lvl8pPr>
            <a:lvl9pPr marL="6047842" indent="0">
              <a:buNone/>
              <a:defRPr sz="3307"/>
            </a:lvl9pPr>
          </a:lstStyle>
          <a:p>
            <a:r>
              <a:rPr lang="en-US"/>
              <a:t>Click icon to add picture</a:t>
            </a:r>
            <a:endParaRPr lang="en-US" dirty="0"/>
          </a:p>
        </p:txBody>
      </p:sp>
      <p:sp>
        <p:nvSpPr>
          <p:cNvPr id="4" name="Text Placeholder 3"/>
          <p:cNvSpPr>
            <a:spLocks noGrp="1"/>
          </p:cNvSpPr>
          <p:nvPr>
            <p:ph type="body" sz="half" idx="2"/>
          </p:nvPr>
        </p:nvSpPr>
        <p:spPr>
          <a:xfrm>
            <a:off x="1041425" y="6415088"/>
            <a:ext cx="4876384" cy="11884743"/>
          </a:xfrm>
        </p:spPr>
        <p:txBody>
          <a:bodyPr/>
          <a:lstStyle>
            <a:lvl1pPr marL="0" indent="0">
              <a:buNone/>
              <a:defRPr sz="2646"/>
            </a:lvl1pPr>
            <a:lvl2pPr marL="755980" indent="0">
              <a:buNone/>
              <a:defRPr sz="2315"/>
            </a:lvl2pPr>
            <a:lvl3pPr marL="1511960" indent="0">
              <a:buNone/>
              <a:defRPr sz="1984"/>
            </a:lvl3pPr>
            <a:lvl4pPr marL="2267941" indent="0">
              <a:buNone/>
              <a:defRPr sz="1654"/>
            </a:lvl4pPr>
            <a:lvl5pPr marL="3023921" indent="0">
              <a:buNone/>
              <a:defRPr sz="1654"/>
            </a:lvl5pPr>
            <a:lvl6pPr marL="3779901" indent="0">
              <a:buNone/>
              <a:defRPr sz="1654"/>
            </a:lvl6pPr>
            <a:lvl7pPr marL="4535881" indent="0">
              <a:buNone/>
              <a:defRPr sz="1654"/>
            </a:lvl7pPr>
            <a:lvl8pPr marL="5291861" indent="0">
              <a:buNone/>
              <a:defRPr sz="1654"/>
            </a:lvl8pPr>
            <a:lvl9pPr marL="6047842" indent="0">
              <a:buNone/>
              <a:defRPr sz="1654"/>
            </a:lvl9pPr>
          </a:lstStyle>
          <a:p>
            <a:pPr lvl="0"/>
            <a:r>
              <a:rPr lang="en-US"/>
              <a:t>Click to edit Master text styles</a:t>
            </a:r>
          </a:p>
        </p:txBody>
      </p:sp>
      <p:sp>
        <p:nvSpPr>
          <p:cNvPr id="5" name="Date Placeholder 4"/>
          <p:cNvSpPr>
            <a:spLocks noGrp="1"/>
          </p:cNvSpPr>
          <p:nvPr>
            <p:ph type="dt" sz="half" idx="10"/>
          </p:nvPr>
        </p:nvSpPr>
        <p:spPr/>
        <p:txBody>
          <a:bodyPr/>
          <a:lstStyle/>
          <a:p>
            <a:fld id="{90D7EA74-F708-429D-A516-50C2C66D4C4A}" type="datetimeFigureOut">
              <a:rPr lang="en-MY" smtClean="0"/>
              <a:t>26/7/2021</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490B2F8B-CCF5-406A-AE2B-AE39A767E588}" type="slidenum">
              <a:rPr lang="en-MY" smtClean="0"/>
              <a:t>‹#›</a:t>
            </a:fld>
            <a:endParaRPr lang="en-MY"/>
          </a:p>
        </p:txBody>
      </p:sp>
    </p:spTree>
    <p:extLst>
      <p:ext uri="{BB962C8B-B14F-4D97-AF65-F5344CB8AC3E}">
        <p14:creationId xmlns:p14="http://schemas.microsoft.com/office/powerpoint/2010/main" val="3136012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1138485"/>
            <a:ext cx="13040439" cy="413317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39456" y="5692400"/>
            <a:ext cx="13040439" cy="13567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9455" y="19819457"/>
            <a:ext cx="3401854" cy="1138480"/>
          </a:xfrm>
          <a:prstGeom prst="rect">
            <a:avLst/>
          </a:prstGeom>
        </p:spPr>
        <p:txBody>
          <a:bodyPr vert="horz" lIns="91440" tIns="45720" rIns="91440" bIns="45720" rtlCol="0" anchor="ctr"/>
          <a:lstStyle>
            <a:lvl1pPr algn="l">
              <a:defRPr sz="1984">
                <a:solidFill>
                  <a:schemeClr val="tx1">
                    <a:tint val="75000"/>
                  </a:schemeClr>
                </a:solidFill>
              </a:defRPr>
            </a:lvl1pPr>
          </a:lstStyle>
          <a:p>
            <a:fld id="{90D7EA74-F708-429D-A516-50C2C66D4C4A}" type="datetimeFigureOut">
              <a:rPr lang="en-MY" smtClean="0"/>
              <a:t>26/7/2021</a:t>
            </a:fld>
            <a:endParaRPr lang="en-MY"/>
          </a:p>
        </p:txBody>
      </p:sp>
      <p:sp>
        <p:nvSpPr>
          <p:cNvPr id="5" name="Footer Placeholder 4"/>
          <p:cNvSpPr>
            <a:spLocks noGrp="1"/>
          </p:cNvSpPr>
          <p:nvPr>
            <p:ph type="ftr" sz="quarter" idx="3"/>
          </p:nvPr>
        </p:nvSpPr>
        <p:spPr>
          <a:xfrm>
            <a:off x="5008285" y="19819457"/>
            <a:ext cx="5102781" cy="1138480"/>
          </a:xfrm>
          <a:prstGeom prst="rect">
            <a:avLst/>
          </a:prstGeom>
        </p:spPr>
        <p:txBody>
          <a:bodyPr vert="horz" lIns="91440" tIns="45720" rIns="91440" bIns="45720" rtlCol="0" anchor="ctr"/>
          <a:lstStyle>
            <a:lvl1pPr algn="ctr">
              <a:defRPr sz="1984">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10678041" y="19819457"/>
            <a:ext cx="3401854" cy="1138480"/>
          </a:xfrm>
          <a:prstGeom prst="rect">
            <a:avLst/>
          </a:prstGeom>
        </p:spPr>
        <p:txBody>
          <a:bodyPr vert="horz" lIns="91440" tIns="45720" rIns="91440" bIns="45720" rtlCol="0" anchor="ctr"/>
          <a:lstStyle>
            <a:lvl1pPr algn="r">
              <a:defRPr sz="1984">
                <a:solidFill>
                  <a:schemeClr val="tx1">
                    <a:tint val="75000"/>
                  </a:schemeClr>
                </a:solidFill>
              </a:defRPr>
            </a:lvl1pPr>
          </a:lstStyle>
          <a:p>
            <a:fld id="{490B2F8B-CCF5-406A-AE2B-AE39A767E588}" type="slidenum">
              <a:rPr lang="en-MY" smtClean="0"/>
              <a:t>‹#›</a:t>
            </a:fld>
            <a:endParaRPr lang="en-MY"/>
          </a:p>
        </p:txBody>
      </p:sp>
    </p:spTree>
    <p:extLst>
      <p:ext uri="{BB962C8B-B14F-4D97-AF65-F5344CB8AC3E}">
        <p14:creationId xmlns:p14="http://schemas.microsoft.com/office/powerpoint/2010/main" val="158332500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511960" rtl="0" eaLnBrk="1" latinLnBrk="0" hangingPunct="1">
        <a:lnSpc>
          <a:spcPct val="90000"/>
        </a:lnSpc>
        <a:spcBef>
          <a:spcPct val="0"/>
        </a:spcBef>
        <a:buNone/>
        <a:defRPr sz="7275" kern="1200">
          <a:solidFill>
            <a:schemeClr val="tx1"/>
          </a:solidFill>
          <a:latin typeface="+mj-lt"/>
          <a:ea typeface="+mj-ea"/>
          <a:cs typeface="+mj-cs"/>
        </a:defRPr>
      </a:lvl1pPr>
    </p:titleStyle>
    <p:bodyStyle>
      <a:lvl1pPr marL="377990" indent="-377990" algn="l" defTabSz="1511960" rtl="0" eaLnBrk="1" latinLnBrk="0" hangingPunct="1">
        <a:lnSpc>
          <a:spcPct val="90000"/>
        </a:lnSpc>
        <a:spcBef>
          <a:spcPts val="1654"/>
        </a:spcBef>
        <a:buFont typeface="Arial" panose="020B0604020202020204" pitchFamily="34" charset="0"/>
        <a:buChar char="•"/>
        <a:defRPr sz="4630" kern="1200">
          <a:solidFill>
            <a:schemeClr val="tx1"/>
          </a:solidFill>
          <a:latin typeface="+mn-lt"/>
          <a:ea typeface="+mn-ea"/>
          <a:cs typeface="+mn-cs"/>
        </a:defRPr>
      </a:lvl1pPr>
      <a:lvl2pPr marL="1133970" indent="-377990" algn="l" defTabSz="1511960" rtl="0" eaLnBrk="1" latinLnBrk="0" hangingPunct="1">
        <a:lnSpc>
          <a:spcPct val="90000"/>
        </a:lnSpc>
        <a:spcBef>
          <a:spcPts val="827"/>
        </a:spcBef>
        <a:buFont typeface="Arial" panose="020B0604020202020204" pitchFamily="34" charset="0"/>
        <a:buChar char="•"/>
        <a:defRPr sz="3968" kern="1200">
          <a:solidFill>
            <a:schemeClr val="tx1"/>
          </a:solidFill>
          <a:latin typeface="+mn-lt"/>
          <a:ea typeface="+mn-ea"/>
          <a:cs typeface="+mn-cs"/>
        </a:defRPr>
      </a:lvl2pPr>
      <a:lvl3pPr marL="1889951" indent="-377990" algn="l" defTabSz="1511960" rtl="0" eaLnBrk="1" latinLnBrk="0" hangingPunct="1">
        <a:lnSpc>
          <a:spcPct val="90000"/>
        </a:lnSpc>
        <a:spcBef>
          <a:spcPts val="827"/>
        </a:spcBef>
        <a:buFont typeface="Arial" panose="020B0604020202020204" pitchFamily="34" charset="0"/>
        <a:buChar char="•"/>
        <a:defRPr sz="3307" kern="1200">
          <a:solidFill>
            <a:schemeClr val="tx1"/>
          </a:solidFill>
          <a:latin typeface="+mn-lt"/>
          <a:ea typeface="+mn-ea"/>
          <a:cs typeface="+mn-cs"/>
        </a:defRPr>
      </a:lvl3pPr>
      <a:lvl4pPr marL="2645931"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4pPr>
      <a:lvl5pPr marL="3401911"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5pPr>
      <a:lvl6pPr marL="4157891"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6pPr>
      <a:lvl7pPr marL="4913871"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7pPr>
      <a:lvl8pPr marL="5669852"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8pPr>
      <a:lvl9pPr marL="6425832"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9pPr>
    </p:bodyStyle>
    <p:otherStyle>
      <a:defPPr>
        <a:defRPr lang="en-US"/>
      </a:defPPr>
      <a:lvl1pPr marL="0" algn="l" defTabSz="1511960" rtl="0" eaLnBrk="1" latinLnBrk="0" hangingPunct="1">
        <a:defRPr sz="2976" kern="1200">
          <a:solidFill>
            <a:schemeClr val="tx1"/>
          </a:solidFill>
          <a:latin typeface="+mn-lt"/>
          <a:ea typeface="+mn-ea"/>
          <a:cs typeface="+mn-cs"/>
        </a:defRPr>
      </a:lvl1pPr>
      <a:lvl2pPr marL="755980" algn="l" defTabSz="1511960" rtl="0" eaLnBrk="1" latinLnBrk="0" hangingPunct="1">
        <a:defRPr sz="2976" kern="1200">
          <a:solidFill>
            <a:schemeClr val="tx1"/>
          </a:solidFill>
          <a:latin typeface="+mn-lt"/>
          <a:ea typeface="+mn-ea"/>
          <a:cs typeface="+mn-cs"/>
        </a:defRPr>
      </a:lvl2pPr>
      <a:lvl3pPr marL="1511960" algn="l" defTabSz="1511960" rtl="0" eaLnBrk="1" latinLnBrk="0" hangingPunct="1">
        <a:defRPr sz="2976" kern="1200">
          <a:solidFill>
            <a:schemeClr val="tx1"/>
          </a:solidFill>
          <a:latin typeface="+mn-lt"/>
          <a:ea typeface="+mn-ea"/>
          <a:cs typeface="+mn-cs"/>
        </a:defRPr>
      </a:lvl3pPr>
      <a:lvl4pPr marL="2267941" algn="l" defTabSz="1511960" rtl="0" eaLnBrk="1" latinLnBrk="0" hangingPunct="1">
        <a:defRPr sz="2976" kern="1200">
          <a:solidFill>
            <a:schemeClr val="tx1"/>
          </a:solidFill>
          <a:latin typeface="+mn-lt"/>
          <a:ea typeface="+mn-ea"/>
          <a:cs typeface="+mn-cs"/>
        </a:defRPr>
      </a:lvl4pPr>
      <a:lvl5pPr marL="3023921" algn="l" defTabSz="1511960" rtl="0" eaLnBrk="1" latinLnBrk="0" hangingPunct="1">
        <a:defRPr sz="2976" kern="1200">
          <a:solidFill>
            <a:schemeClr val="tx1"/>
          </a:solidFill>
          <a:latin typeface="+mn-lt"/>
          <a:ea typeface="+mn-ea"/>
          <a:cs typeface="+mn-cs"/>
        </a:defRPr>
      </a:lvl5pPr>
      <a:lvl6pPr marL="3779901" algn="l" defTabSz="1511960" rtl="0" eaLnBrk="1" latinLnBrk="0" hangingPunct="1">
        <a:defRPr sz="2976" kern="1200">
          <a:solidFill>
            <a:schemeClr val="tx1"/>
          </a:solidFill>
          <a:latin typeface="+mn-lt"/>
          <a:ea typeface="+mn-ea"/>
          <a:cs typeface="+mn-cs"/>
        </a:defRPr>
      </a:lvl6pPr>
      <a:lvl7pPr marL="4535881" algn="l" defTabSz="1511960" rtl="0" eaLnBrk="1" latinLnBrk="0" hangingPunct="1">
        <a:defRPr sz="2976" kern="1200">
          <a:solidFill>
            <a:schemeClr val="tx1"/>
          </a:solidFill>
          <a:latin typeface="+mn-lt"/>
          <a:ea typeface="+mn-ea"/>
          <a:cs typeface="+mn-cs"/>
        </a:defRPr>
      </a:lvl7pPr>
      <a:lvl8pPr marL="5291861" algn="l" defTabSz="1511960" rtl="0" eaLnBrk="1" latinLnBrk="0" hangingPunct="1">
        <a:defRPr sz="2976" kern="1200">
          <a:solidFill>
            <a:schemeClr val="tx1"/>
          </a:solidFill>
          <a:latin typeface="+mn-lt"/>
          <a:ea typeface="+mn-ea"/>
          <a:cs typeface="+mn-cs"/>
        </a:defRPr>
      </a:lvl8pPr>
      <a:lvl9pPr marL="6047842" algn="l" defTabSz="1511960" rtl="0" eaLnBrk="1" latinLnBrk="0" hangingPunct="1">
        <a:defRPr sz="297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1A94E35-EB1B-4CDB-A25C-5110179514ED}"/>
              </a:ext>
            </a:extLst>
          </p:cNvPr>
          <p:cNvSpPr txBox="1"/>
          <p:nvPr/>
        </p:nvSpPr>
        <p:spPr>
          <a:xfrm flipH="1">
            <a:off x="587585" y="987921"/>
            <a:ext cx="5970826" cy="2123658"/>
          </a:xfrm>
          <a:prstGeom prst="rect">
            <a:avLst/>
          </a:prstGeom>
          <a:noFill/>
        </p:spPr>
        <p:txBody>
          <a:bodyPr wrap="square" rtlCol="0">
            <a:spAutoFit/>
          </a:bodyPr>
          <a:lstStyle/>
          <a:p>
            <a:r>
              <a:rPr lang="en-MY" sz="6600" spc="-150" dirty="0">
                <a:latin typeface="3ds SemiBold" panose="02000503020000020004" pitchFamily="2" charset="0"/>
              </a:rPr>
              <a:t>TITLE </a:t>
            </a:r>
          </a:p>
          <a:p>
            <a:r>
              <a:rPr lang="en-MY" sz="6600" spc="-150" dirty="0">
                <a:latin typeface="3ds SemiBold" panose="02000503020000020004" pitchFamily="2" charset="0"/>
              </a:rPr>
              <a:t>OF PAPER</a:t>
            </a:r>
          </a:p>
        </p:txBody>
      </p:sp>
      <p:sp>
        <p:nvSpPr>
          <p:cNvPr id="5" name="TextBox 4">
            <a:extLst>
              <a:ext uri="{FF2B5EF4-FFF2-40B4-BE49-F238E27FC236}">
                <a16:creationId xmlns:a16="http://schemas.microsoft.com/office/drawing/2014/main" id="{C9385ECC-1780-4275-AD66-AE7A9271373A}"/>
              </a:ext>
            </a:extLst>
          </p:cNvPr>
          <p:cNvSpPr txBox="1"/>
          <p:nvPr/>
        </p:nvSpPr>
        <p:spPr>
          <a:xfrm flipH="1">
            <a:off x="593166" y="3111579"/>
            <a:ext cx="8549905" cy="1754326"/>
          </a:xfrm>
          <a:prstGeom prst="rect">
            <a:avLst/>
          </a:prstGeom>
          <a:noFill/>
        </p:spPr>
        <p:txBody>
          <a:bodyPr wrap="square" rtlCol="0">
            <a:spAutoFit/>
          </a:bodyPr>
          <a:lstStyle/>
          <a:p>
            <a:pPr algn="just"/>
            <a:r>
              <a:rPr lang="en-MY" dirty="0"/>
              <a:t>Abstract - This conference is organized to provide an opportunity to all individuals and organizations who are involved and interested in the advancement of materials characterization techniques, to share their views and experiences. Additionally, ICXRI2021 provides a platform for exchanging information, having discussions of scientific problems and findings, as well as fostering friendship and partnership. Materials characterization techniques have contributed extensively to research and services.</a:t>
            </a:r>
          </a:p>
        </p:txBody>
      </p:sp>
      <p:sp>
        <p:nvSpPr>
          <p:cNvPr id="6" name="TextBox 5">
            <a:extLst>
              <a:ext uri="{FF2B5EF4-FFF2-40B4-BE49-F238E27FC236}">
                <a16:creationId xmlns:a16="http://schemas.microsoft.com/office/drawing/2014/main" id="{0A8C26C1-5B7F-4759-A933-DBC8513B3FE4}"/>
              </a:ext>
            </a:extLst>
          </p:cNvPr>
          <p:cNvSpPr txBox="1"/>
          <p:nvPr/>
        </p:nvSpPr>
        <p:spPr>
          <a:xfrm flipH="1">
            <a:off x="376569" y="6357109"/>
            <a:ext cx="1288107" cy="382357"/>
          </a:xfrm>
          <a:prstGeom prst="rect">
            <a:avLst/>
          </a:prstGeom>
          <a:noFill/>
        </p:spPr>
        <p:txBody>
          <a:bodyPr wrap="square" rtlCol="0">
            <a:spAutoFit/>
          </a:bodyPr>
          <a:lstStyle/>
          <a:p>
            <a:r>
              <a:rPr lang="en-MY" b="1" dirty="0"/>
              <a:t>AUTHORS</a:t>
            </a:r>
          </a:p>
        </p:txBody>
      </p:sp>
      <p:sp>
        <p:nvSpPr>
          <p:cNvPr id="7" name="TextBox 6">
            <a:extLst>
              <a:ext uri="{FF2B5EF4-FFF2-40B4-BE49-F238E27FC236}">
                <a16:creationId xmlns:a16="http://schemas.microsoft.com/office/drawing/2014/main" id="{7BC18C04-E0DD-4966-8FCF-63619427AA55}"/>
              </a:ext>
            </a:extLst>
          </p:cNvPr>
          <p:cNvSpPr txBox="1"/>
          <p:nvPr/>
        </p:nvSpPr>
        <p:spPr>
          <a:xfrm flipH="1">
            <a:off x="4868119" y="6357110"/>
            <a:ext cx="1690292" cy="382356"/>
          </a:xfrm>
          <a:prstGeom prst="rect">
            <a:avLst/>
          </a:prstGeom>
          <a:noFill/>
        </p:spPr>
        <p:txBody>
          <a:bodyPr wrap="square" rtlCol="0">
            <a:spAutoFit/>
          </a:bodyPr>
          <a:lstStyle/>
          <a:p>
            <a:r>
              <a:rPr lang="en-MY" b="1" dirty="0"/>
              <a:t>AFFILIATIONS</a:t>
            </a:r>
          </a:p>
        </p:txBody>
      </p:sp>
      <p:sp>
        <p:nvSpPr>
          <p:cNvPr id="9" name="TextBox 8">
            <a:extLst>
              <a:ext uri="{FF2B5EF4-FFF2-40B4-BE49-F238E27FC236}">
                <a16:creationId xmlns:a16="http://schemas.microsoft.com/office/drawing/2014/main" id="{67F8BFA0-5708-49C4-8E65-992660CA5CD9}"/>
              </a:ext>
            </a:extLst>
          </p:cNvPr>
          <p:cNvSpPr txBox="1"/>
          <p:nvPr/>
        </p:nvSpPr>
        <p:spPr>
          <a:xfrm flipH="1">
            <a:off x="4871003" y="8876024"/>
            <a:ext cx="3374815" cy="4801314"/>
          </a:xfrm>
          <a:prstGeom prst="rect">
            <a:avLst/>
          </a:prstGeom>
          <a:noFill/>
        </p:spPr>
        <p:txBody>
          <a:bodyPr wrap="square" rtlCol="0">
            <a:spAutoFit/>
          </a:bodyPr>
          <a:lstStyle/>
          <a:p>
            <a:r>
              <a:rPr lang="en-MY" dirty="0"/>
              <a:t>This conference is organized to provide an opportunity to all individuals and organizations who are involved and interested in the advancement of materials characterization techniques, to share their views and experiences. Additionally, ICXRI2021 provides a platform for exchanging information, having discussions of scientific problems and findings, as well as fostering friendship and partnership. Materials characterization techniques have contributed extensively to research and services.</a:t>
            </a:r>
          </a:p>
        </p:txBody>
      </p:sp>
      <p:sp>
        <p:nvSpPr>
          <p:cNvPr id="10" name="TextBox 9">
            <a:extLst>
              <a:ext uri="{FF2B5EF4-FFF2-40B4-BE49-F238E27FC236}">
                <a16:creationId xmlns:a16="http://schemas.microsoft.com/office/drawing/2014/main" id="{81057675-4B18-4998-BAFA-CE5C0E4DB9FD}"/>
              </a:ext>
            </a:extLst>
          </p:cNvPr>
          <p:cNvSpPr txBox="1"/>
          <p:nvPr/>
        </p:nvSpPr>
        <p:spPr>
          <a:xfrm flipH="1">
            <a:off x="739985" y="9028424"/>
            <a:ext cx="3374815" cy="4801314"/>
          </a:xfrm>
          <a:prstGeom prst="rect">
            <a:avLst/>
          </a:prstGeom>
          <a:noFill/>
        </p:spPr>
        <p:txBody>
          <a:bodyPr wrap="square" rtlCol="0">
            <a:spAutoFit/>
          </a:bodyPr>
          <a:lstStyle/>
          <a:p>
            <a:r>
              <a:rPr lang="en-MY" dirty="0"/>
              <a:t>This conference is organized to provide an opportunity to all individuals and organizations who are involved and interested in the advancement of materials characterization techniques, to share their views and experiences. Additionally, ICXRI2021 provides a platform for exchanging information, having discussions of scientific problems and findings, as well as fostering friendship and partnership. Materials characterization techniques have contributed extensively to research and services.</a:t>
            </a:r>
          </a:p>
        </p:txBody>
      </p:sp>
      <p:sp>
        <p:nvSpPr>
          <p:cNvPr id="11" name="TextBox 10">
            <a:extLst>
              <a:ext uri="{FF2B5EF4-FFF2-40B4-BE49-F238E27FC236}">
                <a16:creationId xmlns:a16="http://schemas.microsoft.com/office/drawing/2014/main" id="{EF3E7B0E-226A-4042-B2D3-58D26B041B9E}"/>
              </a:ext>
            </a:extLst>
          </p:cNvPr>
          <p:cNvSpPr txBox="1"/>
          <p:nvPr/>
        </p:nvSpPr>
        <p:spPr>
          <a:xfrm flipH="1">
            <a:off x="9317144" y="8898993"/>
            <a:ext cx="3374815" cy="4801314"/>
          </a:xfrm>
          <a:prstGeom prst="rect">
            <a:avLst/>
          </a:prstGeom>
          <a:noFill/>
        </p:spPr>
        <p:txBody>
          <a:bodyPr wrap="square" rtlCol="0">
            <a:spAutoFit/>
          </a:bodyPr>
          <a:lstStyle/>
          <a:p>
            <a:r>
              <a:rPr lang="en-MY" dirty="0"/>
              <a:t>This conference is organized to provide an opportunity to all individuals and organizations who are involved and interested in the advancement of materials characterization techniques, to share their views and experiences. Additionally, ICXRI2021 provides a platform for exchanging information, having discussions of scientific problems and findings, as well as fostering friendship and partnership. Materials characterization techniques have contributed extensively to research and services.</a:t>
            </a:r>
          </a:p>
        </p:txBody>
      </p:sp>
      <p:sp>
        <p:nvSpPr>
          <p:cNvPr id="12" name="TextBox 11">
            <a:extLst>
              <a:ext uri="{FF2B5EF4-FFF2-40B4-BE49-F238E27FC236}">
                <a16:creationId xmlns:a16="http://schemas.microsoft.com/office/drawing/2014/main" id="{BC2D9155-8FD9-44B4-8302-22D7963CC51E}"/>
              </a:ext>
            </a:extLst>
          </p:cNvPr>
          <p:cNvSpPr txBox="1"/>
          <p:nvPr/>
        </p:nvSpPr>
        <p:spPr>
          <a:xfrm flipH="1">
            <a:off x="739985" y="14999733"/>
            <a:ext cx="3374815" cy="4801314"/>
          </a:xfrm>
          <a:prstGeom prst="rect">
            <a:avLst/>
          </a:prstGeom>
          <a:noFill/>
        </p:spPr>
        <p:txBody>
          <a:bodyPr wrap="square" rtlCol="0">
            <a:spAutoFit/>
          </a:bodyPr>
          <a:lstStyle/>
          <a:p>
            <a:r>
              <a:rPr lang="en-MY" dirty="0"/>
              <a:t>This conference is organized to provide an opportunity to all individuals and organizations who are involved and interested in the advancement of materials characterization techniques, to share their views and experiences. Additionally, ICXRI2021 provides a platform for exchanging information, having discussions of scientific problems and findings, as well as fostering friendship and partnership. Materials characterization techniques have contributed extensively to research and services.</a:t>
            </a:r>
          </a:p>
        </p:txBody>
      </p:sp>
      <p:sp>
        <p:nvSpPr>
          <p:cNvPr id="13" name="TextBox 12">
            <a:extLst>
              <a:ext uri="{FF2B5EF4-FFF2-40B4-BE49-F238E27FC236}">
                <a16:creationId xmlns:a16="http://schemas.microsoft.com/office/drawing/2014/main" id="{E0B046BC-E905-4783-B009-8C50A34D4275}"/>
              </a:ext>
            </a:extLst>
          </p:cNvPr>
          <p:cNvSpPr txBox="1"/>
          <p:nvPr/>
        </p:nvSpPr>
        <p:spPr>
          <a:xfrm flipH="1">
            <a:off x="9317144" y="15017374"/>
            <a:ext cx="3374815" cy="4801314"/>
          </a:xfrm>
          <a:prstGeom prst="rect">
            <a:avLst/>
          </a:prstGeom>
          <a:noFill/>
        </p:spPr>
        <p:txBody>
          <a:bodyPr wrap="square" rtlCol="0">
            <a:spAutoFit/>
          </a:bodyPr>
          <a:lstStyle/>
          <a:p>
            <a:r>
              <a:rPr lang="en-MY" dirty="0"/>
              <a:t>This conference is organized to provide an opportunity to all individuals and organizations who are involved and interested in the advancement of materials characterization techniques, to share their views and experiences. Additionally, ICXRI2021 provides a platform for exchanging information, having discussions of scientific problems and findings, as well as fostering friendship and partnership. Materials characterization techniques have contributed extensively to research and services.</a:t>
            </a:r>
          </a:p>
        </p:txBody>
      </p:sp>
      <p:sp>
        <p:nvSpPr>
          <p:cNvPr id="14" name="TextBox 13">
            <a:extLst>
              <a:ext uri="{FF2B5EF4-FFF2-40B4-BE49-F238E27FC236}">
                <a16:creationId xmlns:a16="http://schemas.microsoft.com/office/drawing/2014/main" id="{1192874D-525A-4CF6-BC5D-D81487EEF246}"/>
              </a:ext>
            </a:extLst>
          </p:cNvPr>
          <p:cNvSpPr txBox="1"/>
          <p:nvPr/>
        </p:nvSpPr>
        <p:spPr>
          <a:xfrm flipH="1">
            <a:off x="724744" y="8352804"/>
            <a:ext cx="3100495" cy="523220"/>
          </a:xfrm>
          <a:prstGeom prst="rect">
            <a:avLst/>
          </a:prstGeom>
          <a:noFill/>
        </p:spPr>
        <p:txBody>
          <a:bodyPr wrap="square" rtlCol="0">
            <a:spAutoFit/>
          </a:bodyPr>
          <a:lstStyle/>
          <a:p>
            <a:r>
              <a:rPr lang="en-MY" sz="2800" spc="-150" dirty="0">
                <a:latin typeface="3ds SemiBold" panose="02000503020000020004" pitchFamily="2" charset="0"/>
              </a:rPr>
              <a:t>INTRODUCTION</a:t>
            </a:r>
          </a:p>
        </p:txBody>
      </p:sp>
      <p:sp>
        <p:nvSpPr>
          <p:cNvPr id="15" name="TextBox 14">
            <a:extLst>
              <a:ext uri="{FF2B5EF4-FFF2-40B4-BE49-F238E27FC236}">
                <a16:creationId xmlns:a16="http://schemas.microsoft.com/office/drawing/2014/main" id="{4C10D150-7B4A-4702-A3F5-B7A118C1AE16}"/>
              </a:ext>
            </a:extLst>
          </p:cNvPr>
          <p:cNvSpPr txBox="1"/>
          <p:nvPr/>
        </p:nvSpPr>
        <p:spPr>
          <a:xfrm flipH="1">
            <a:off x="9317144" y="8375773"/>
            <a:ext cx="3100495" cy="523220"/>
          </a:xfrm>
          <a:prstGeom prst="rect">
            <a:avLst/>
          </a:prstGeom>
          <a:noFill/>
        </p:spPr>
        <p:txBody>
          <a:bodyPr wrap="square" rtlCol="0">
            <a:spAutoFit/>
          </a:bodyPr>
          <a:lstStyle/>
          <a:p>
            <a:r>
              <a:rPr lang="en-MY" sz="2800" spc="-150" dirty="0">
                <a:latin typeface="3ds SemiBold" panose="02000503020000020004" pitchFamily="2" charset="0"/>
              </a:rPr>
              <a:t>METHODS</a:t>
            </a:r>
          </a:p>
        </p:txBody>
      </p:sp>
      <p:sp>
        <p:nvSpPr>
          <p:cNvPr id="16" name="TextBox 15">
            <a:extLst>
              <a:ext uri="{FF2B5EF4-FFF2-40B4-BE49-F238E27FC236}">
                <a16:creationId xmlns:a16="http://schemas.microsoft.com/office/drawing/2014/main" id="{41C74FBC-3435-459E-8491-90B35636BBAA}"/>
              </a:ext>
            </a:extLst>
          </p:cNvPr>
          <p:cNvSpPr txBox="1"/>
          <p:nvPr/>
        </p:nvSpPr>
        <p:spPr>
          <a:xfrm flipH="1">
            <a:off x="724744" y="14214903"/>
            <a:ext cx="3938697" cy="523220"/>
          </a:xfrm>
          <a:prstGeom prst="rect">
            <a:avLst/>
          </a:prstGeom>
          <a:noFill/>
        </p:spPr>
        <p:txBody>
          <a:bodyPr wrap="square" rtlCol="0">
            <a:spAutoFit/>
          </a:bodyPr>
          <a:lstStyle/>
          <a:p>
            <a:r>
              <a:rPr lang="en-MY" sz="2800" spc="-150" dirty="0">
                <a:latin typeface="3ds SemiBold" panose="02000503020000020004" pitchFamily="2" charset="0"/>
              </a:rPr>
              <a:t>RESULTS &amp; DISCUSSION</a:t>
            </a:r>
          </a:p>
        </p:txBody>
      </p:sp>
      <p:sp>
        <p:nvSpPr>
          <p:cNvPr id="17" name="TextBox 16">
            <a:extLst>
              <a:ext uri="{FF2B5EF4-FFF2-40B4-BE49-F238E27FC236}">
                <a16:creationId xmlns:a16="http://schemas.microsoft.com/office/drawing/2014/main" id="{12DC4A12-41A7-46DF-9807-8D413AC53FA7}"/>
              </a:ext>
            </a:extLst>
          </p:cNvPr>
          <p:cNvSpPr txBox="1"/>
          <p:nvPr/>
        </p:nvSpPr>
        <p:spPr>
          <a:xfrm flipH="1">
            <a:off x="9386409" y="14214903"/>
            <a:ext cx="3100495" cy="523220"/>
          </a:xfrm>
          <a:prstGeom prst="rect">
            <a:avLst/>
          </a:prstGeom>
          <a:noFill/>
        </p:spPr>
        <p:txBody>
          <a:bodyPr wrap="square" rtlCol="0">
            <a:spAutoFit/>
          </a:bodyPr>
          <a:lstStyle/>
          <a:p>
            <a:r>
              <a:rPr lang="en-MY" sz="2800" spc="-150" dirty="0">
                <a:latin typeface="3ds SemiBold" panose="02000503020000020004" pitchFamily="2" charset="0"/>
              </a:rPr>
              <a:t>CONCLUSION</a:t>
            </a:r>
          </a:p>
        </p:txBody>
      </p:sp>
      <p:cxnSp>
        <p:nvCxnSpPr>
          <p:cNvPr id="20" name="Straight Connector 19">
            <a:extLst>
              <a:ext uri="{FF2B5EF4-FFF2-40B4-BE49-F238E27FC236}">
                <a16:creationId xmlns:a16="http://schemas.microsoft.com/office/drawing/2014/main" id="{3076D501-9D51-4A6C-8D73-A2CE0116FCBA}"/>
              </a:ext>
            </a:extLst>
          </p:cNvPr>
          <p:cNvCxnSpPr>
            <a:cxnSpLocks/>
          </p:cNvCxnSpPr>
          <p:nvPr/>
        </p:nvCxnSpPr>
        <p:spPr>
          <a:xfrm>
            <a:off x="822960" y="8898993"/>
            <a:ext cx="300227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648B96C-446B-4FBA-9A13-92B7A72DD463}"/>
              </a:ext>
            </a:extLst>
          </p:cNvPr>
          <p:cNvCxnSpPr>
            <a:cxnSpLocks/>
          </p:cNvCxnSpPr>
          <p:nvPr/>
        </p:nvCxnSpPr>
        <p:spPr>
          <a:xfrm>
            <a:off x="9415360" y="8876024"/>
            <a:ext cx="300227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13AE6F1-0CF4-46B6-ABED-C71DCBEEE06B}"/>
              </a:ext>
            </a:extLst>
          </p:cNvPr>
          <p:cNvCxnSpPr>
            <a:cxnSpLocks/>
          </p:cNvCxnSpPr>
          <p:nvPr/>
        </p:nvCxnSpPr>
        <p:spPr>
          <a:xfrm>
            <a:off x="822960" y="14812113"/>
            <a:ext cx="355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8F3613D-4E0D-4E9A-AA85-A3AF83FE86EF}"/>
              </a:ext>
            </a:extLst>
          </p:cNvPr>
          <p:cNvCxnSpPr>
            <a:cxnSpLocks/>
          </p:cNvCxnSpPr>
          <p:nvPr/>
        </p:nvCxnSpPr>
        <p:spPr>
          <a:xfrm>
            <a:off x="9435516" y="14736956"/>
            <a:ext cx="300227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9820" y="-25056"/>
            <a:ext cx="11255004" cy="646331"/>
          </a:xfrm>
          <a:prstGeom prst="rect">
            <a:avLst/>
          </a:prstGeom>
          <a:noFill/>
        </p:spPr>
        <p:txBody>
          <a:bodyPr wrap="none" rtlCol="0">
            <a:spAutoFit/>
          </a:bodyPr>
          <a:lstStyle/>
          <a:p>
            <a:pPr algn="ctr"/>
            <a:r>
              <a:rPr lang="en-MY" dirty="0">
                <a:solidFill>
                  <a:schemeClr val="tx1">
                    <a:lumMod val="65000"/>
                    <a:lumOff val="35000"/>
                  </a:schemeClr>
                </a:solidFill>
                <a:latin typeface="Algerian" panose="04020705040A02060702" pitchFamily="82" charset="0"/>
                <a:cs typeface="Aharoni" panose="02010803020104030203" pitchFamily="2" charset="-79"/>
              </a:rPr>
              <a:t>International Conference on X-Rays and Related Techniques in Research and Industry 2021</a:t>
            </a:r>
          </a:p>
          <a:p>
            <a:pPr algn="ctr"/>
            <a:r>
              <a:rPr lang="en-US" dirty="0">
                <a:solidFill>
                  <a:schemeClr val="tx1">
                    <a:lumMod val="65000"/>
                    <a:lumOff val="35000"/>
                  </a:schemeClr>
                </a:solidFill>
                <a:latin typeface="Algerian" panose="04020705040A02060702" pitchFamily="82" charset="0"/>
                <a:cs typeface="Aharoni" panose="02010803020104030203" pitchFamily="2" charset="-79"/>
              </a:rPr>
              <a:t>18 &amp; 19 August 2021</a:t>
            </a:r>
            <a:endParaRPr lang="en-MY" dirty="0">
              <a:solidFill>
                <a:schemeClr val="tx1">
                  <a:lumMod val="65000"/>
                  <a:lumOff val="35000"/>
                </a:schemeClr>
              </a:solidFill>
              <a:latin typeface="Algerian" panose="04020705040A02060702" pitchFamily="82" charset="0"/>
              <a:cs typeface="Aharoni" panose="02010803020104030203" pitchFamily="2" charset="-79"/>
            </a:endParaRPr>
          </a:p>
        </p:txBody>
      </p:sp>
    </p:spTree>
    <p:extLst>
      <p:ext uri="{BB962C8B-B14F-4D97-AF65-F5344CB8AC3E}">
        <p14:creationId xmlns:p14="http://schemas.microsoft.com/office/powerpoint/2010/main" val="413653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B45465A-9E1D-4B96-BFCD-5229AED7C041}"/>
              </a:ext>
            </a:extLst>
          </p:cNvPr>
          <p:cNvSpPr txBox="1"/>
          <p:nvPr/>
        </p:nvSpPr>
        <p:spPr>
          <a:xfrm flipH="1">
            <a:off x="401031" y="221673"/>
            <a:ext cx="7352608" cy="2308324"/>
          </a:xfrm>
          <a:prstGeom prst="rect">
            <a:avLst/>
          </a:prstGeom>
          <a:noFill/>
        </p:spPr>
        <p:txBody>
          <a:bodyPr wrap="square" rtlCol="0">
            <a:spAutoFit/>
          </a:bodyPr>
          <a:lstStyle/>
          <a:p>
            <a:r>
              <a:rPr lang="en-MY" sz="4800" b="1" dirty="0"/>
              <a:t>Title of Paper</a:t>
            </a:r>
          </a:p>
          <a:p>
            <a:r>
              <a:rPr lang="en-MY" sz="4800" b="1" dirty="0"/>
              <a:t>Name</a:t>
            </a:r>
          </a:p>
          <a:p>
            <a:r>
              <a:rPr lang="en-MY" sz="4800" b="1" dirty="0"/>
              <a:t>Affiliations</a:t>
            </a:r>
          </a:p>
        </p:txBody>
      </p:sp>
      <p:sp>
        <p:nvSpPr>
          <p:cNvPr id="5" name="TextBox 4">
            <a:extLst>
              <a:ext uri="{FF2B5EF4-FFF2-40B4-BE49-F238E27FC236}">
                <a16:creationId xmlns:a16="http://schemas.microsoft.com/office/drawing/2014/main" id="{7CE0BDB1-E63E-4AC1-B798-9E9B4088EF16}"/>
              </a:ext>
            </a:extLst>
          </p:cNvPr>
          <p:cNvSpPr txBox="1"/>
          <p:nvPr/>
        </p:nvSpPr>
        <p:spPr>
          <a:xfrm>
            <a:off x="401031" y="3314007"/>
            <a:ext cx="4254096" cy="830997"/>
          </a:xfrm>
          <a:prstGeom prst="rect">
            <a:avLst/>
          </a:prstGeom>
          <a:noFill/>
        </p:spPr>
        <p:txBody>
          <a:bodyPr wrap="square" rtlCol="0">
            <a:spAutoFit/>
          </a:bodyPr>
          <a:lstStyle/>
          <a:p>
            <a:r>
              <a:rPr lang="en-MY" sz="4800" b="1" dirty="0">
                <a:solidFill>
                  <a:schemeClr val="accent5">
                    <a:lumMod val="50000"/>
                  </a:schemeClr>
                </a:solidFill>
                <a:latin typeface="Rockwell" panose="02060603020205020403" pitchFamily="18" charset="0"/>
              </a:rPr>
              <a:t>Introduction</a:t>
            </a:r>
            <a:endParaRPr lang="en-MY" sz="2800" b="1" dirty="0">
              <a:solidFill>
                <a:schemeClr val="accent5">
                  <a:lumMod val="50000"/>
                </a:schemeClr>
              </a:solidFill>
              <a:latin typeface="Rockwell" panose="02060603020205020403" pitchFamily="18" charset="0"/>
            </a:endParaRPr>
          </a:p>
        </p:txBody>
      </p:sp>
      <p:sp>
        <p:nvSpPr>
          <p:cNvPr id="6" name="TextBox 5">
            <a:extLst>
              <a:ext uri="{FF2B5EF4-FFF2-40B4-BE49-F238E27FC236}">
                <a16:creationId xmlns:a16="http://schemas.microsoft.com/office/drawing/2014/main" id="{F04F629F-E3D1-46DE-8EEC-43EE235E2386}"/>
              </a:ext>
            </a:extLst>
          </p:cNvPr>
          <p:cNvSpPr txBox="1"/>
          <p:nvPr/>
        </p:nvSpPr>
        <p:spPr>
          <a:xfrm>
            <a:off x="401031" y="13720396"/>
            <a:ext cx="4254096" cy="830997"/>
          </a:xfrm>
          <a:prstGeom prst="rect">
            <a:avLst/>
          </a:prstGeom>
          <a:noFill/>
        </p:spPr>
        <p:txBody>
          <a:bodyPr wrap="square" rtlCol="0">
            <a:spAutoFit/>
          </a:bodyPr>
          <a:lstStyle/>
          <a:p>
            <a:r>
              <a:rPr lang="en-MY" sz="4800" b="1" dirty="0">
                <a:solidFill>
                  <a:schemeClr val="accent5">
                    <a:lumMod val="50000"/>
                  </a:schemeClr>
                </a:solidFill>
                <a:latin typeface="Rockwell" panose="02060603020205020403" pitchFamily="18" charset="0"/>
              </a:rPr>
              <a:t>Methods</a:t>
            </a:r>
            <a:endParaRPr lang="en-MY" sz="2800" b="1" dirty="0">
              <a:solidFill>
                <a:schemeClr val="accent5">
                  <a:lumMod val="50000"/>
                </a:schemeClr>
              </a:solidFill>
              <a:latin typeface="Rockwell" panose="02060603020205020403" pitchFamily="18" charset="0"/>
            </a:endParaRPr>
          </a:p>
        </p:txBody>
      </p:sp>
      <p:sp>
        <p:nvSpPr>
          <p:cNvPr id="7" name="TextBox 6">
            <a:extLst>
              <a:ext uri="{FF2B5EF4-FFF2-40B4-BE49-F238E27FC236}">
                <a16:creationId xmlns:a16="http://schemas.microsoft.com/office/drawing/2014/main" id="{2688A51B-1AB5-4B91-A57C-90A54E1A5C50}"/>
              </a:ext>
            </a:extLst>
          </p:cNvPr>
          <p:cNvSpPr txBox="1"/>
          <p:nvPr/>
        </p:nvSpPr>
        <p:spPr>
          <a:xfrm>
            <a:off x="7979468" y="3579876"/>
            <a:ext cx="4254096" cy="1569660"/>
          </a:xfrm>
          <a:prstGeom prst="rect">
            <a:avLst/>
          </a:prstGeom>
          <a:noFill/>
        </p:spPr>
        <p:txBody>
          <a:bodyPr wrap="square" rtlCol="0">
            <a:spAutoFit/>
          </a:bodyPr>
          <a:lstStyle/>
          <a:p>
            <a:r>
              <a:rPr lang="en-MY" sz="4800" b="1" dirty="0">
                <a:solidFill>
                  <a:schemeClr val="accent5">
                    <a:lumMod val="50000"/>
                  </a:schemeClr>
                </a:solidFill>
                <a:latin typeface="Rockwell" panose="02060603020205020403" pitchFamily="18" charset="0"/>
              </a:rPr>
              <a:t>Results &amp; Discussion</a:t>
            </a:r>
            <a:endParaRPr lang="en-MY" sz="2800" b="1" dirty="0">
              <a:solidFill>
                <a:schemeClr val="accent5">
                  <a:lumMod val="50000"/>
                </a:schemeClr>
              </a:solidFill>
              <a:latin typeface="Rockwell" panose="02060603020205020403" pitchFamily="18" charset="0"/>
            </a:endParaRPr>
          </a:p>
        </p:txBody>
      </p:sp>
      <p:sp>
        <p:nvSpPr>
          <p:cNvPr id="8" name="TextBox 7">
            <a:extLst>
              <a:ext uri="{FF2B5EF4-FFF2-40B4-BE49-F238E27FC236}">
                <a16:creationId xmlns:a16="http://schemas.microsoft.com/office/drawing/2014/main" id="{F72B61ED-5C4B-4A8F-9402-9417524976B8}"/>
              </a:ext>
            </a:extLst>
          </p:cNvPr>
          <p:cNvSpPr txBox="1"/>
          <p:nvPr/>
        </p:nvSpPr>
        <p:spPr>
          <a:xfrm>
            <a:off x="7979468" y="14804829"/>
            <a:ext cx="4254096" cy="830997"/>
          </a:xfrm>
          <a:prstGeom prst="rect">
            <a:avLst/>
          </a:prstGeom>
          <a:noFill/>
        </p:spPr>
        <p:txBody>
          <a:bodyPr wrap="square" rtlCol="0">
            <a:spAutoFit/>
          </a:bodyPr>
          <a:lstStyle/>
          <a:p>
            <a:r>
              <a:rPr lang="en-MY" sz="4800" b="1" dirty="0">
                <a:solidFill>
                  <a:schemeClr val="accent5">
                    <a:lumMod val="50000"/>
                  </a:schemeClr>
                </a:solidFill>
                <a:latin typeface="Rockwell" panose="02060603020205020403" pitchFamily="18" charset="0"/>
              </a:rPr>
              <a:t>Conclusion</a:t>
            </a:r>
            <a:endParaRPr lang="en-MY" sz="2800" b="1" dirty="0">
              <a:solidFill>
                <a:schemeClr val="accent5">
                  <a:lumMod val="50000"/>
                </a:schemeClr>
              </a:solidFill>
              <a:latin typeface="Rockwell" panose="02060603020205020403" pitchFamily="18" charset="0"/>
            </a:endParaRPr>
          </a:p>
        </p:txBody>
      </p:sp>
      <p:sp>
        <p:nvSpPr>
          <p:cNvPr id="9" name="Rectangle 8">
            <a:extLst>
              <a:ext uri="{FF2B5EF4-FFF2-40B4-BE49-F238E27FC236}">
                <a16:creationId xmlns:a16="http://schemas.microsoft.com/office/drawing/2014/main" id="{9DD3F67E-9D32-467C-9187-B2B1A33D8EFE}"/>
              </a:ext>
            </a:extLst>
          </p:cNvPr>
          <p:cNvSpPr/>
          <p:nvPr/>
        </p:nvSpPr>
        <p:spPr>
          <a:xfrm>
            <a:off x="234777" y="13628660"/>
            <a:ext cx="7158644" cy="9173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MY"/>
          </a:p>
        </p:txBody>
      </p:sp>
      <p:sp>
        <p:nvSpPr>
          <p:cNvPr id="10" name="Rectangle 9">
            <a:extLst>
              <a:ext uri="{FF2B5EF4-FFF2-40B4-BE49-F238E27FC236}">
                <a16:creationId xmlns:a16="http://schemas.microsoft.com/office/drawing/2014/main" id="{B43C5F55-4EAD-4D18-8EC8-65E6EC342A7D}"/>
              </a:ext>
            </a:extLst>
          </p:cNvPr>
          <p:cNvSpPr/>
          <p:nvPr/>
        </p:nvSpPr>
        <p:spPr>
          <a:xfrm>
            <a:off x="7706747" y="14713093"/>
            <a:ext cx="7158644" cy="9173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2311525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1F770-50B8-4107-B61C-7BB1ADF3FAAD}"/>
              </a:ext>
            </a:extLst>
          </p:cNvPr>
          <p:cNvSpPr>
            <a:spLocks noGrp="1"/>
          </p:cNvSpPr>
          <p:nvPr>
            <p:ph type="title"/>
          </p:nvPr>
        </p:nvSpPr>
        <p:spPr/>
        <p:txBody>
          <a:bodyPr/>
          <a:lstStyle/>
          <a:p>
            <a:endParaRPr lang="en-US" dirty="0"/>
          </a:p>
        </p:txBody>
      </p:sp>
      <p:pic>
        <p:nvPicPr>
          <p:cNvPr id="5" name="Content Placeholder 4" descr="Text&#10;&#10;Description automatically generated">
            <a:extLst>
              <a:ext uri="{FF2B5EF4-FFF2-40B4-BE49-F238E27FC236}">
                <a16:creationId xmlns:a16="http://schemas.microsoft.com/office/drawing/2014/main" id="{2DAFC3A8-6FA0-41C0-AC8A-289E92A348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5133329" cy="3473098"/>
          </a:xfrm>
        </p:spPr>
      </p:pic>
      <p:sp>
        <p:nvSpPr>
          <p:cNvPr id="6" name="TextBox 5">
            <a:extLst>
              <a:ext uri="{FF2B5EF4-FFF2-40B4-BE49-F238E27FC236}">
                <a16:creationId xmlns:a16="http://schemas.microsoft.com/office/drawing/2014/main" id="{3F367658-812D-4750-AFFC-EFDB31143796}"/>
              </a:ext>
            </a:extLst>
          </p:cNvPr>
          <p:cNvSpPr txBox="1"/>
          <p:nvPr/>
        </p:nvSpPr>
        <p:spPr>
          <a:xfrm>
            <a:off x="640345" y="5911433"/>
            <a:ext cx="4254096" cy="830997"/>
          </a:xfrm>
          <a:prstGeom prst="rect">
            <a:avLst/>
          </a:prstGeom>
          <a:noFill/>
        </p:spPr>
        <p:txBody>
          <a:bodyPr wrap="square" rtlCol="0">
            <a:spAutoFit/>
          </a:bodyPr>
          <a:lstStyle/>
          <a:p>
            <a:r>
              <a:rPr lang="en-MY" sz="4800" b="1" dirty="0">
                <a:solidFill>
                  <a:schemeClr val="accent5">
                    <a:lumMod val="50000"/>
                  </a:schemeClr>
                </a:solidFill>
                <a:latin typeface="Rockwell" panose="02060603020205020403" pitchFamily="18" charset="0"/>
              </a:rPr>
              <a:t>Introduction</a:t>
            </a:r>
            <a:endParaRPr lang="en-MY" sz="2800" b="1" dirty="0">
              <a:solidFill>
                <a:schemeClr val="accent5">
                  <a:lumMod val="50000"/>
                </a:schemeClr>
              </a:solidFill>
              <a:latin typeface="Rockwell" panose="02060603020205020403" pitchFamily="18" charset="0"/>
            </a:endParaRPr>
          </a:p>
        </p:txBody>
      </p:sp>
      <p:sp>
        <p:nvSpPr>
          <p:cNvPr id="7" name="TextBox 6">
            <a:extLst>
              <a:ext uri="{FF2B5EF4-FFF2-40B4-BE49-F238E27FC236}">
                <a16:creationId xmlns:a16="http://schemas.microsoft.com/office/drawing/2014/main" id="{98702028-E3FA-4A0A-9923-F551299011C4}"/>
              </a:ext>
            </a:extLst>
          </p:cNvPr>
          <p:cNvSpPr txBox="1"/>
          <p:nvPr/>
        </p:nvSpPr>
        <p:spPr>
          <a:xfrm>
            <a:off x="640345" y="16317822"/>
            <a:ext cx="4254096" cy="830997"/>
          </a:xfrm>
          <a:prstGeom prst="rect">
            <a:avLst/>
          </a:prstGeom>
          <a:noFill/>
        </p:spPr>
        <p:txBody>
          <a:bodyPr wrap="square" rtlCol="0">
            <a:spAutoFit/>
          </a:bodyPr>
          <a:lstStyle/>
          <a:p>
            <a:r>
              <a:rPr lang="en-MY" sz="4800" b="1" dirty="0">
                <a:solidFill>
                  <a:schemeClr val="accent5">
                    <a:lumMod val="50000"/>
                  </a:schemeClr>
                </a:solidFill>
                <a:latin typeface="Rockwell" panose="02060603020205020403" pitchFamily="18" charset="0"/>
              </a:rPr>
              <a:t>Methods</a:t>
            </a:r>
            <a:endParaRPr lang="en-MY" sz="2800" b="1" dirty="0">
              <a:solidFill>
                <a:schemeClr val="accent5">
                  <a:lumMod val="50000"/>
                </a:schemeClr>
              </a:solidFill>
              <a:latin typeface="Rockwell" panose="02060603020205020403" pitchFamily="18" charset="0"/>
            </a:endParaRPr>
          </a:p>
        </p:txBody>
      </p:sp>
      <p:sp>
        <p:nvSpPr>
          <p:cNvPr id="8" name="TextBox 7">
            <a:extLst>
              <a:ext uri="{FF2B5EF4-FFF2-40B4-BE49-F238E27FC236}">
                <a16:creationId xmlns:a16="http://schemas.microsoft.com/office/drawing/2014/main" id="{16383CA9-50C6-4C2B-A7EE-4AA74B3D4DC4}"/>
              </a:ext>
            </a:extLst>
          </p:cNvPr>
          <p:cNvSpPr txBox="1"/>
          <p:nvPr/>
        </p:nvSpPr>
        <p:spPr>
          <a:xfrm>
            <a:off x="8218782" y="6177302"/>
            <a:ext cx="4254096" cy="1569660"/>
          </a:xfrm>
          <a:prstGeom prst="rect">
            <a:avLst/>
          </a:prstGeom>
          <a:noFill/>
        </p:spPr>
        <p:txBody>
          <a:bodyPr wrap="square" rtlCol="0">
            <a:spAutoFit/>
          </a:bodyPr>
          <a:lstStyle/>
          <a:p>
            <a:r>
              <a:rPr lang="en-MY" sz="4800" b="1" dirty="0">
                <a:solidFill>
                  <a:schemeClr val="accent5">
                    <a:lumMod val="50000"/>
                  </a:schemeClr>
                </a:solidFill>
                <a:latin typeface="Rockwell" panose="02060603020205020403" pitchFamily="18" charset="0"/>
              </a:rPr>
              <a:t>Results &amp; Discussion</a:t>
            </a:r>
            <a:endParaRPr lang="en-MY" sz="2800" b="1" dirty="0">
              <a:solidFill>
                <a:schemeClr val="accent5">
                  <a:lumMod val="50000"/>
                </a:schemeClr>
              </a:solidFill>
              <a:latin typeface="Rockwell" panose="02060603020205020403" pitchFamily="18" charset="0"/>
            </a:endParaRPr>
          </a:p>
        </p:txBody>
      </p:sp>
      <p:sp>
        <p:nvSpPr>
          <p:cNvPr id="9" name="TextBox 8">
            <a:extLst>
              <a:ext uri="{FF2B5EF4-FFF2-40B4-BE49-F238E27FC236}">
                <a16:creationId xmlns:a16="http://schemas.microsoft.com/office/drawing/2014/main" id="{CBB986D3-92EE-46D4-AC69-C470E38CB6A7}"/>
              </a:ext>
            </a:extLst>
          </p:cNvPr>
          <p:cNvSpPr txBox="1"/>
          <p:nvPr/>
        </p:nvSpPr>
        <p:spPr>
          <a:xfrm>
            <a:off x="8218782" y="17402255"/>
            <a:ext cx="4254096" cy="830997"/>
          </a:xfrm>
          <a:prstGeom prst="rect">
            <a:avLst/>
          </a:prstGeom>
          <a:noFill/>
        </p:spPr>
        <p:txBody>
          <a:bodyPr wrap="square" rtlCol="0">
            <a:spAutoFit/>
          </a:bodyPr>
          <a:lstStyle/>
          <a:p>
            <a:r>
              <a:rPr lang="en-MY" sz="4800" b="1" dirty="0">
                <a:solidFill>
                  <a:schemeClr val="accent5">
                    <a:lumMod val="50000"/>
                  </a:schemeClr>
                </a:solidFill>
                <a:latin typeface="Rockwell" panose="02060603020205020403" pitchFamily="18" charset="0"/>
              </a:rPr>
              <a:t>Conclusion</a:t>
            </a:r>
            <a:endParaRPr lang="en-MY" sz="2800" b="1" dirty="0">
              <a:solidFill>
                <a:schemeClr val="accent5">
                  <a:lumMod val="50000"/>
                </a:schemeClr>
              </a:solidFill>
              <a:latin typeface="Rockwell" panose="02060603020205020403" pitchFamily="18" charset="0"/>
            </a:endParaRPr>
          </a:p>
        </p:txBody>
      </p:sp>
      <p:sp>
        <p:nvSpPr>
          <p:cNvPr id="10" name="Rectangle 9">
            <a:extLst>
              <a:ext uri="{FF2B5EF4-FFF2-40B4-BE49-F238E27FC236}">
                <a16:creationId xmlns:a16="http://schemas.microsoft.com/office/drawing/2014/main" id="{37BCB579-B223-462C-B501-E2CB9CF3B251}"/>
              </a:ext>
            </a:extLst>
          </p:cNvPr>
          <p:cNvSpPr/>
          <p:nvPr/>
        </p:nvSpPr>
        <p:spPr>
          <a:xfrm>
            <a:off x="474091" y="16226086"/>
            <a:ext cx="7158644" cy="9173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MY"/>
          </a:p>
        </p:txBody>
      </p:sp>
      <p:sp>
        <p:nvSpPr>
          <p:cNvPr id="11" name="Rectangle 10">
            <a:extLst>
              <a:ext uri="{FF2B5EF4-FFF2-40B4-BE49-F238E27FC236}">
                <a16:creationId xmlns:a16="http://schemas.microsoft.com/office/drawing/2014/main" id="{09BDA858-A91F-4F4D-AB99-9A2A88E90352}"/>
              </a:ext>
            </a:extLst>
          </p:cNvPr>
          <p:cNvSpPr/>
          <p:nvPr/>
        </p:nvSpPr>
        <p:spPr>
          <a:xfrm>
            <a:off x="7946061" y="17310519"/>
            <a:ext cx="7158644" cy="9173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MY"/>
          </a:p>
        </p:txBody>
      </p:sp>
      <p:sp>
        <p:nvSpPr>
          <p:cNvPr id="13" name="TextBox 12">
            <a:extLst>
              <a:ext uri="{FF2B5EF4-FFF2-40B4-BE49-F238E27FC236}">
                <a16:creationId xmlns:a16="http://schemas.microsoft.com/office/drawing/2014/main" id="{DF59DCC1-1EC2-4336-88CE-7391BE87B329}"/>
              </a:ext>
            </a:extLst>
          </p:cNvPr>
          <p:cNvSpPr txBox="1"/>
          <p:nvPr/>
        </p:nvSpPr>
        <p:spPr>
          <a:xfrm>
            <a:off x="3094383" y="4073619"/>
            <a:ext cx="7566990" cy="923330"/>
          </a:xfrm>
          <a:prstGeom prst="rect">
            <a:avLst/>
          </a:prstGeom>
          <a:noFill/>
        </p:spPr>
        <p:txBody>
          <a:bodyPr wrap="square">
            <a:spAutoFit/>
          </a:bodyPr>
          <a:lstStyle/>
          <a:p>
            <a:r>
              <a:rPr lang="en-MY" sz="1800" b="1" dirty="0"/>
              <a:t>Title of Paper</a:t>
            </a:r>
          </a:p>
          <a:p>
            <a:r>
              <a:rPr lang="en-MY" sz="1800" b="1" dirty="0"/>
              <a:t>Name</a:t>
            </a:r>
          </a:p>
          <a:p>
            <a:r>
              <a:rPr lang="en-MY" sz="1800" b="1" dirty="0"/>
              <a:t>Affiliations</a:t>
            </a:r>
          </a:p>
        </p:txBody>
      </p:sp>
    </p:spTree>
    <p:extLst>
      <p:ext uri="{BB962C8B-B14F-4D97-AF65-F5344CB8AC3E}">
        <p14:creationId xmlns:p14="http://schemas.microsoft.com/office/powerpoint/2010/main" val="3487094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535</TotalTime>
  <Words>472</Words>
  <Application>Microsoft Office PowerPoint</Application>
  <PresentationFormat>Custom</PresentationFormat>
  <Paragraphs>30</Paragraphs>
  <Slides>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3ds SemiBold</vt:lpstr>
      <vt:lpstr>Algerian</vt:lpstr>
      <vt:lpstr>Arial</vt:lpstr>
      <vt:lpstr>Calibri</vt:lpstr>
      <vt:lpstr>Calibri Light</vt:lpstr>
      <vt:lpstr>Rockwell</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Abdul Rashid bin Abdul Rahman</dc:creator>
  <cp:lastModifiedBy>MUHAMMAD AZWADI SULAIMAN</cp:lastModifiedBy>
  <cp:revision>38</cp:revision>
  <dcterms:created xsi:type="dcterms:W3CDTF">2020-01-21T09:02:49Z</dcterms:created>
  <dcterms:modified xsi:type="dcterms:W3CDTF">2021-07-26T00:28:00Z</dcterms:modified>
</cp:coreProperties>
</file>